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Pag 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Shape 15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7" name="Pag 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Shape 16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1" name="Pag 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Shape 16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5" name="Pag 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Shape 16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" name="Pag 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Shape 17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3" name="Pag 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6" name="Shape 17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7" name="Pag 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0" name="Shape 18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1" name="Pag 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4" name="Shape 18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5" name="Pag 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Shape 18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Pag 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Shape 19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3" name="Pag 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Shape 12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Pag 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6" name="Shape 19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7" name="Pag 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Shape 20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1" name="Pag 2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4" name="Shape 20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5" name="Pag 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Shape 20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9" name="Pag 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Shape 12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Pag 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Shape 1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Pag 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Shape 1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Pag 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Shape 1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Pag 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Shape 1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Pag 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Shape 1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Pag 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Shape 15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3" name="Pag 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